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Helvetica World Bold" charset="1" panose="020B0800040000020004"/>
      <p:regular r:id="rId14"/>
    </p:embeddedFont>
    <p:embeddedFont>
      <p:font typeface="Helvetica World" charset="1" panose="020B0500040000020004"/>
      <p:regular r:id="rId15"/>
    </p:embeddedFont>
    <p:embeddedFont>
      <p:font typeface="Open Sans Bold" charset="1" panose="020B0806030504020204"/>
      <p:regular r:id="rId16"/>
    </p:embeddedFont>
    <p:embeddedFont>
      <p:font typeface="Wonderful Branding" charset="1" panose="02000503000000020003"/>
      <p:regular r:id="rId17"/>
    </p:embeddedFont>
    <p:embeddedFont>
      <p:font typeface="Montserrat" charset="1" panose="00000500000000000000"/>
      <p:regular r:id="rId18"/>
    </p:embeddedFont>
    <p:embeddedFont>
      <p:font typeface="Cy Grotesk Key Bold" charset="1" panose="00000800000000000000"/>
      <p:regular r:id="rId19"/>
    </p:embeddedFont>
    <p:embeddedFont>
      <p:font typeface="Open Sans" charset="1" panose="020B0606030504020204"/>
      <p:regular r:id="rId20"/>
    </p:embeddedFont>
    <p:embeddedFont>
      <p:font typeface="HK Grotesk Bold" charset="1" panose="00000800000000000000"/>
      <p:regular r:id="rId21"/>
    </p:embeddedFont>
    <p:embeddedFont>
      <p:font typeface="Caveat Bold" charset="1" panose="00000800000000000000"/>
      <p:regular r:id="rId22"/>
    </p:embeddedFont>
    <p:embeddedFont>
      <p:font typeface="Titillium Web Bold" charset="1" panose="00000800000000000000"/>
      <p:regular r:id="rId23"/>
    </p:embeddedFont>
    <p:embeddedFont>
      <p:font typeface="Adirek Sans Medium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https://github.com/MiguelIGP23/DAM1_EQUIPO3_2425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21.png" Type="http://schemas.openxmlformats.org/officeDocument/2006/relationships/image"/><Relationship Id="rId19" Target="../media/image22.svg" Type="http://schemas.openxmlformats.org/officeDocument/2006/relationships/image"/><Relationship Id="rId2" Target="../media/image5.png" Type="http://schemas.openxmlformats.org/officeDocument/2006/relationships/image"/><Relationship Id="rId20" Target="../media/image23.png" Type="http://schemas.openxmlformats.org/officeDocument/2006/relationships/image"/><Relationship Id="rId21" Target="../media/image24.sv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svg" Type="http://schemas.openxmlformats.org/officeDocument/2006/relationships/image"/><Relationship Id="rId11" Target="../media/image66.png" Type="http://schemas.openxmlformats.org/officeDocument/2006/relationships/image"/><Relationship Id="rId12" Target="../media/image67.svg" Type="http://schemas.openxmlformats.org/officeDocument/2006/relationships/image"/><Relationship Id="rId13" Target="../media/image68.png" Type="http://schemas.openxmlformats.org/officeDocument/2006/relationships/image"/><Relationship Id="rId14" Target="../media/image69.svg" Type="http://schemas.openxmlformats.org/officeDocument/2006/relationships/image"/><Relationship Id="rId2" Target="../media/image57.jpe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079" r="0" b="-54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04232"/>
            <a:ext cx="1007076" cy="1007076"/>
          </a:xfrm>
          <a:custGeom>
            <a:avLst/>
            <a:gdLst/>
            <a:ahLst/>
            <a:cxnLst/>
            <a:rect r="r" b="b" t="t" l="l"/>
            <a:pathLst>
              <a:path h="1007076" w="1007076">
                <a:moveTo>
                  <a:pt x="0" y="0"/>
                </a:moveTo>
                <a:lnTo>
                  <a:pt x="1007076" y="0"/>
                </a:lnTo>
                <a:lnTo>
                  <a:pt x="1007076" y="1007076"/>
                </a:lnTo>
                <a:lnTo>
                  <a:pt x="0" y="1007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2529" y="784304"/>
            <a:ext cx="927004" cy="927004"/>
          </a:xfrm>
          <a:custGeom>
            <a:avLst/>
            <a:gdLst/>
            <a:ahLst/>
            <a:cxnLst/>
            <a:rect r="r" b="b" t="t" l="l"/>
            <a:pathLst>
              <a:path h="927004" w="927004">
                <a:moveTo>
                  <a:pt x="0" y="0"/>
                </a:moveTo>
                <a:lnTo>
                  <a:pt x="927005" y="0"/>
                </a:lnTo>
                <a:lnTo>
                  <a:pt x="927005" y="927004"/>
                </a:lnTo>
                <a:lnTo>
                  <a:pt x="0" y="927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72529" y="2764542"/>
            <a:ext cx="927004" cy="927004"/>
          </a:xfrm>
          <a:custGeom>
            <a:avLst/>
            <a:gdLst/>
            <a:ahLst/>
            <a:cxnLst/>
            <a:rect r="r" b="b" t="t" l="l"/>
            <a:pathLst>
              <a:path h="927004" w="927004">
                <a:moveTo>
                  <a:pt x="0" y="0"/>
                </a:moveTo>
                <a:lnTo>
                  <a:pt x="927005" y="0"/>
                </a:lnTo>
                <a:lnTo>
                  <a:pt x="927005" y="927004"/>
                </a:lnTo>
                <a:lnTo>
                  <a:pt x="0" y="9270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2796" y="6938062"/>
            <a:ext cx="16962408" cy="262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25"/>
              </a:lnSpc>
            </a:pPr>
            <a:r>
              <a:rPr lang="en-US" b="true" sz="11018">
                <a:solidFill>
                  <a:srgbClr val="E2E5DE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WORKERS OVER TIME</a:t>
            </a:r>
          </a:p>
          <a:p>
            <a:pPr algn="ctr">
              <a:lnSpc>
                <a:spcPts val="377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815471" y="5949202"/>
            <a:ext cx="8657059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E2E5DE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RETACANTABRIA: EQUIPO 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88352" y="990600"/>
            <a:ext cx="3547807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E2E5DE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Integrantes: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2E5DE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Miguel Inglés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2E5DE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Saúl García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2E5DE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Hugo Fernández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2E5DE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Diego Berdial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E2E5DE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Manuel Mediavilla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61199" y="1030636"/>
            <a:ext cx="279810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E2E5DE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IES Miguel Herrero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89775" y="8982597"/>
            <a:ext cx="11908450" cy="71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02"/>
              </a:lnSpc>
              <a:spcBef>
                <a:spcPct val="0"/>
              </a:spcBef>
            </a:pPr>
            <a:r>
              <a:rPr lang="en-US" b="true" sz="421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Rutas en Actividades al Aire Libre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25006" y="2591774"/>
            <a:ext cx="3404186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sng">
                <a:solidFill>
                  <a:srgbClr val="E2E5DE"/>
                </a:solidFill>
                <a:latin typeface="Helvetica World"/>
                <a:ea typeface="Helvetica World"/>
                <a:cs typeface="Helvetica World"/>
                <a:sym typeface="Helvetica World"/>
                <a:hlinkClick r:id="rId6" tooltip="https://github.com/MiguelIGP23/DAM1_EQUIPO3_2425"/>
              </a:rPr>
              <a:t>https://github.com/MiguelIGP23/DAM1_EQUIPO3_2425.git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E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18290" y="4187496"/>
            <a:ext cx="4868560" cy="147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8"/>
              </a:lnSpc>
            </a:pPr>
            <a:r>
              <a:rPr lang="en-US" sz="6849">
                <a:solidFill>
                  <a:srgbClr val="000000"/>
                </a:solidFill>
                <a:latin typeface="Wonderful Branding"/>
                <a:ea typeface="Wonderful Branding"/>
                <a:cs typeface="Wonderful Branding"/>
                <a:sym typeface="Wonderful Branding"/>
              </a:rPr>
              <a:t>Índice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8947194">
            <a:off x="6603799" y="7847882"/>
            <a:ext cx="5364129" cy="5364129"/>
          </a:xfrm>
          <a:custGeom>
            <a:avLst/>
            <a:gdLst/>
            <a:ahLst/>
            <a:cxnLst/>
            <a:rect r="r" b="b" t="t" l="l"/>
            <a:pathLst>
              <a:path h="5364129" w="5364129">
                <a:moveTo>
                  <a:pt x="0" y="0"/>
                </a:moveTo>
                <a:lnTo>
                  <a:pt x="5364129" y="0"/>
                </a:lnTo>
                <a:lnTo>
                  <a:pt x="5364129" y="5364129"/>
                </a:lnTo>
                <a:lnTo>
                  <a:pt x="0" y="536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632120">
            <a:off x="-2488789" y="-1734494"/>
            <a:ext cx="5721823" cy="5669807"/>
          </a:xfrm>
          <a:custGeom>
            <a:avLst/>
            <a:gdLst/>
            <a:ahLst/>
            <a:cxnLst/>
            <a:rect r="r" b="b" t="t" l="l"/>
            <a:pathLst>
              <a:path h="5669807" w="5721823">
                <a:moveTo>
                  <a:pt x="0" y="0"/>
                </a:moveTo>
                <a:lnTo>
                  <a:pt x="5721823" y="0"/>
                </a:lnTo>
                <a:lnTo>
                  <a:pt x="5721823" y="5669806"/>
                </a:lnTo>
                <a:lnTo>
                  <a:pt x="0" y="5669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603835">
            <a:off x="10257649" y="-9861031"/>
            <a:ext cx="11622266" cy="12388074"/>
          </a:xfrm>
          <a:custGeom>
            <a:avLst/>
            <a:gdLst/>
            <a:ahLst/>
            <a:cxnLst/>
            <a:rect r="r" b="b" t="t" l="l"/>
            <a:pathLst>
              <a:path h="12388074" w="11622266">
                <a:moveTo>
                  <a:pt x="0" y="0"/>
                </a:moveTo>
                <a:lnTo>
                  <a:pt x="11622266" y="0"/>
                </a:lnTo>
                <a:lnTo>
                  <a:pt x="11622266" y="12388074"/>
                </a:lnTo>
                <a:lnTo>
                  <a:pt x="0" y="12388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571149">
            <a:off x="-2580294" y="7542087"/>
            <a:ext cx="6836042" cy="6773896"/>
          </a:xfrm>
          <a:custGeom>
            <a:avLst/>
            <a:gdLst/>
            <a:ahLst/>
            <a:cxnLst/>
            <a:rect r="r" b="b" t="t" l="l"/>
            <a:pathLst>
              <a:path h="6773896" w="6836042">
                <a:moveTo>
                  <a:pt x="0" y="0"/>
                </a:moveTo>
                <a:lnTo>
                  <a:pt x="6836042" y="0"/>
                </a:lnTo>
                <a:lnTo>
                  <a:pt x="6836042" y="6773896"/>
                </a:lnTo>
                <a:lnTo>
                  <a:pt x="0" y="67738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267531">
            <a:off x="12540288" y="143441"/>
            <a:ext cx="4445057" cy="1713367"/>
          </a:xfrm>
          <a:custGeom>
            <a:avLst/>
            <a:gdLst/>
            <a:ahLst/>
            <a:cxnLst/>
            <a:rect r="r" b="b" t="t" l="l"/>
            <a:pathLst>
              <a:path h="1713367" w="4445057">
                <a:moveTo>
                  <a:pt x="0" y="0"/>
                </a:moveTo>
                <a:lnTo>
                  <a:pt x="4445057" y="0"/>
                </a:lnTo>
                <a:lnTo>
                  <a:pt x="4445057" y="1713368"/>
                </a:lnTo>
                <a:lnTo>
                  <a:pt x="0" y="17133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5099450" y="8236051"/>
            <a:ext cx="3334026" cy="3588482"/>
          </a:xfrm>
          <a:custGeom>
            <a:avLst/>
            <a:gdLst/>
            <a:ahLst/>
            <a:cxnLst/>
            <a:rect r="r" b="b" t="t" l="l"/>
            <a:pathLst>
              <a:path h="3588482" w="3334026">
                <a:moveTo>
                  <a:pt x="0" y="0"/>
                </a:moveTo>
                <a:lnTo>
                  <a:pt x="3334026" y="0"/>
                </a:lnTo>
                <a:lnTo>
                  <a:pt x="3334026" y="3588481"/>
                </a:lnTo>
                <a:lnTo>
                  <a:pt x="0" y="35884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847287" y="-800842"/>
            <a:ext cx="2556197" cy="2751289"/>
          </a:xfrm>
          <a:custGeom>
            <a:avLst/>
            <a:gdLst/>
            <a:ahLst/>
            <a:cxnLst/>
            <a:rect r="r" b="b" t="t" l="l"/>
            <a:pathLst>
              <a:path h="2751289" w="2556197">
                <a:moveTo>
                  <a:pt x="0" y="0"/>
                </a:moveTo>
                <a:lnTo>
                  <a:pt x="2556197" y="0"/>
                </a:lnTo>
                <a:lnTo>
                  <a:pt x="2556197" y="2751289"/>
                </a:lnTo>
                <a:lnTo>
                  <a:pt x="0" y="27512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614497">
            <a:off x="17132749" y="6062829"/>
            <a:ext cx="4352147" cy="4346443"/>
          </a:xfrm>
          <a:custGeom>
            <a:avLst/>
            <a:gdLst/>
            <a:ahLst/>
            <a:cxnLst/>
            <a:rect r="r" b="b" t="t" l="l"/>
            <a:pathLst>
              <a:path h="4346443" w="4352147">
                <a:moveTo>
                  <a:pt x="0" y="0"/>
                </a:moveTo>
                <a:lnTo>
                  <a:pt x="4352147" y="0"/>
                </a:lnTo>
                <a:lnTo>
                  <a:pt x="4352147" y="4346443"/>
                </a:lnTo>
                <a:lnTo>
                  <a:pt x="0" y="43464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420380">
            <a:off x="5513821" y="-4377898"/>
            <a:ext cx="5810576" cy="5802961"/>
          </a:xfrm>
          <a:custGeom>
            <a:avLst/>
            <a:gdLst/>
            <a:ahLst/>
            <a:cxnLst/>
            <a:rect r="r" b="b" t="t" l="l"/>
            <a:pathLst>
              <a:path h="5802961" w="5810576">
                <a:moveTo>
                  <a:pt x="0" y="0"/>
                </a:moveTo>
                <a:lnTo>
                  <a:pt x="5810576" y="0"/>
                </a:lnTo>
                <a:lnTo>
                  <a:pt x="5810576" y="5802961"/>
                </a:lnTo>
                <a:lnTo>
                  <a:pt x="0" y="580296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167270">
            <a:off x="-3233702" y="4831963"/>
            <a:ext cx="4881157" cy="4874760"/>
          </a:xfrm>
          <a:custGeom>
            <a:avLst/>
            <a:gdLst/>
            <a:ahLst/>
            <a:cxnLst/>
            <a:rect r="r" b="b" t="t" l="l"/>
            <a:pathLst>
              <a:path h="4874760" w="4881157">
                <a:moveTo>
                  <a:pt x="0" y="0"/>
                </a:moveTo>
                <a:lnTo>
                  <a:pt x="4881157" y="0"/>
                </a:lnTo>
                <a:lnTo>
                  <a:pt x="4881157" y="4874759"/>
                </a:lnTo>
                <a:lnTo>
                  <a:pt x="0" y="487475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10800000">
            <a:off x="1113614" y="8502751"/>
            <a:ext cx="2900572" cy="807705"/>
            <a:chOff x="0" y="0"/>
            <a:chExt cx="3867430" cy="107693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67430" cy="618789"/>
            </a:xfrm>
            <a:custGeom>
              <a:avLst/>
              <a:gdLst/>
              <a:ahLst/>
              <a:cxnLst/>
              <a:rect r="r" b="b" t="t" l="l"/>
              <a:pathLst>
                <a:path h="618789" w="3867430">
                  <a:moveTo>
                    <a:pt x="0" y="0"/>
                  </a:moveTo>
                  <a:lnTo>
                    <a:pt x="3867430" y="0"/>
                  </a:lnTo>
                  <a:lnTo>
                    <a:pt x="3867430" y="618789"/>
                  </a:lnTo>
                  <a:lnTo>
                    <a:pt x="0" y="618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458151"/>
              <a:ext cx="3867430" cy="618789"/>
            </a:xfrm>
            <a:custGeom>
              <a:avLst/>
              <a:gdLst/>
              <a:ahLst/>
              <a:cxnLst/>
              <a:rect r="r" b="b" t="t" l="l"/>
              <a:pathLst>
                <a:path h="618789" w="3867430">
                  <a:moveTo>
                    <a:pt x="0" y="0"/>
                  </a:moveTo>
                  <a:lnTo>
                    <a:pt x="3867430" y="0"/>
                  </a:lnTo>
                  <a:lnTo>
                    <a:pt x="3867430" y="618788"/>
                  </a:lnTo>
                  <a:lnTo>
                    <a:pt x="0" y="6187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086850" y="2540327"/>
            <a:ext cx="8686946" cy="6411006"/>
            <a:chOff x="0" y="0"/>
            <a:chExt cx="11582594" cy="854800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11582594" cy="709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34"/>
                </a:lnSpc>
              </a:pPr>
              <a:r>
                <a:rPr lang="en-US" sz="3238" spc="-4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01. INTRODUCTION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276346"/>
              <a:ext cx="11582594" cy="709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34"/>
                </a:lnSpc>
              </a:pPr>
              <a:r>
                <a:rPr lang="en-US" sz="3238" spc="-4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03. ROLES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4609841"/>
              <a:ext cx="11582594" cy="709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34"/>
                </a:lnSpc>
              </a:pPr>
              <a:r>
                <a:rPr lang="en-US" sz="3238" spc="-4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05.  BASE DE DATOS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109598"/>
              <a:ext cx="11582594" cy="709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34"/>
                </a:lnSpc>
              </a:pPr>
              <a:r>
                <a:rPr lang="en-US" sz="3238" spc="-4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02. ÍNDICE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3443093"/>
              <a:ext cx="11582594" cy="709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34"/>
                </a:lnSpc>
              </a:pPr>
              <a:r>
                <a:rPr lang="en-US" sz="3238" spc="-4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04.  SERVIDORES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059079"/>
              <a:ext cx="11582594" cy="2488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19"/>
                </a:lnSpc>
              </a:pPr>
              <a:r>
                <a:rPr lang="en-US" sz="3238" spc="-4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06.  APLICACIÓN RUTAS</a:t>
              </a:r>
            </a:p>
            <a:p>
              <a:pPr algn="l">
                <a:lnSpc>
                  <a:spcPts val="4534"/>
                </a:lnSpc>
              </a:pPr>
            </a:p>
            <a:p>
              <a:pPr algn="l">
                <a:lnSpc>
                  <a:spcPts val="1619"/>
                </a:lnSpc>
              </a:pPr>
              <a:r>
                <a:rPr lang="en-US" sz="3238" spc="-4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07. PÁGINA WEB</a:t>
              </a:r>
            </a:p>
            <a:p>
              <a:pPr algn="l">
                <a:lnSpc>
                  <a:spcPts val="4534"/>
                </a:lnSpc>
              </a:pPr>
            </a:p>
            <a:p>
              <a:pPr algn="l">
                <a:lnSpc>
                  <a:spcPts val="1619"/>
                </a:lnSpc>
              </a:pPr>
              <a:r>
                <a:rPr lang="en-US" sz="323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08. EVALUACIÓN DE USO DE RIESGOS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56244" y="-65304"/>
            <a:ext cx="20800489" cy="10417607"/>
            <a:chOff x="0" y="0"/>
            <a:chExt cx="27733985" cy="138901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90143" cy="13890143"/>
            </a:xfrm>
            <a:custGeom>
              <a:avLst/>
              <a:gdLst/>
              <a:ahLst/>
              <a:cxnLst/>
              <a:rect r="r" b="b" t="t" l="l"/>
              <a:pathLst>
                <a:path h="13890143" w="13890143">
                  <a:moveTo>
                    <a:pt x="0" y="0"/>
                  </a:moveTo>
                  <a:lnTo>
                    <a:pt x="13890143" y="0"/>
                  </a:lnTo>
                  <a:lnTo>
                    <a:pt x="13890143" y="13890143"/>
                  </a:lnTo>
                  <a:lnTo>
                    <a:pt x="0" y="13890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843842" y="0"/>
              <a:ext cx="13890143" cy="13890143"/>
            </a:xfrm>
            <a:custGeom>
              <a:avLst/>
              <a:gdLst/>
              <a:ahLst/>
              <a:cxnLst/>
              <a:rect r="r" b="b" t="t" l="l"/>
              <a:pathLst>
                <a:path h="13890143" w="13890143">
                  <a:moveTo>
                    <a:pt x="0" y="0"/>
                  </a:moveTo>
                  <a:lnTo>
                    <a:pt x="13890143" y="0"/>
                  </a:lnTo>
                  <a:lnTo>
                    <a:pt x="13890143" y="13890143"/>
                  </a:lnTo>
                  <a:lnTo>
                    <a:pt x="0" y="13890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105094" y="446059"/>
            <a:ext cx="5741842" cy="134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3"/>
              </a:lnSpc>
            </a:pPr>
            <a:r>
              <a:rPr lang="en-US" sz="10023" b="true">
                <a:solidFill>
                  <a:srgbClr val="2E2E2E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ROLES: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-9379677">
            <a:off x="14692493" y="1354450"/>
            <a:ext cx="3617028" cy="3833073"/>
          </a:xfrm>
          <a:custGeom>
            <a:avLst/>
            <a:gdLst/>
            <a:ahLst/>
            <a:cxnLst/>
            <a:rect r="r" b="b" t="t" l="l"/>
            <a:pathLst>
              <a:path h="3833073" w="3617028">
                <a:moveTo>
                  <a:pt x="0" y="3833074"/>
                </a:moveTo>
                <a:lnTo>
                  <a:pt x="3617027" y="3833074"/>
                </a:lnTo>
                <a:lnTo>
                  <a:pt x="3617027" y="0"/>
                </a:lnTo>
                <a:lnTo>
                  <a:pt x="0" y="0"/>
                </a:lnTo>
                <a:lnTo>
                  <a:pt x="0" y="383307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2228723">
            <a:off x="54559" y="2319407"/>
            <a:ext cx="3617028" cy="3833073"/>
          </a:xfrm>
          <a:custGeom>
            <a:avLst/>
            <a:gdLst/>
            <a:ahLst/>
            <a:cxnLst/>
            <a:rect r="r" b="b" t="t" l="l"/>
            <a:pathLst>
              <a:path h="3833073" w="3617028">
                <a:moveTo>
                  <a:pt x="0" y="3833073"/>
                </a:moveTo>
                <a:lnTo>
                  <a:pt x="3617028" y="3833073"/>
                </a:lnTo>
                <a:lnTo>
                  <a:pt x="3617028" y="0"/>
                </a:lnTo>
                <a:lnTo>
                  <a:pt x="0" y="0"/>
                </a:lnTo>
                <a:lnTo>
                  <a:pt x="0" y="383307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791441" y="9114539"/>
            <a:ext cx="19870882" cy="3462190"/>
            <a:chOff x="0" y="0"/>
            <a:chExt cx="4664981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64982" cy="812800"/>
            </a:xfrm>
            <a:custGeom>
              <a:avLst/>
              <a:gdLst/>
              <a:ahLst/>
              <a:cxnLst/>
              <a:rect r="r" b="b" t="t" l="l"/>
              <a:pathLst>
                <a:path h="812800" w="4664982">
                  <a:moveTo>
                    <a:pt x="2332491" y="0"/>
                  </a:moveTo>
                  <a:cubicBezTo>
                    <a:pt x="1044292" y="0"/>
                    <a:pt x="0" y="181951"/>
                    <a:pt x="0" y="406400"/>
                  </a:cubicBezTo>
                  <a:cubicBezTo>
                    <a:pt x="0" y="630849"/>
                    <a:pt x="1044292" y="812800"/>
                    <a:pt x="2332491" y="812800"/>
                  </a:cubicBezTo>
                  <a:cubicBezTo>
                    <a:pt x="3620689" y="812800"/>
                    <a:pt x="4664982" y="630849"/>
                    <a:pt x="4664982" y="406400"/>
                  </a:cubicBezTo>
                  <a:cubicBezTo>
                    <a:pt x="4664982" y="181951"/>
                    <a:pt x="3620689" y="0"/>
                    <a:pt x="2332491" y="0"/>
                  </a:cubicBezTo>
                  <a:close/>
                </a:path>
              </a:pathLst>
            </a:custGeom>
            <a:solidFill>
              <a:srgbClr val="FFBAB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437342" y="19050"/>
              <a:ext cx="3790297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823602" y="4731043"/>
            <a:ext cx="4020513" cy="9916064"/>
          </a:xfrm>
          <a:custGeom>
            <a:avLst/>
            <a:gdLst/>
            <a:ahLst/>
            <a:cxnLst/>
            <a:rect r="r" b="b" t="t" l="l"/>
            <a:pathLst>
              <a:path h="9916064" w="4020513">
                <a:moveTo>
                  <a:pt x="0" y="0"/>
                </a:moveTo>
                <a:lnTo>
                  <a:pt x="4020513" y="0"/>
                </a:lnTo>
                <a:lnTo>
                  <a:pt x="4020513" y="9916064"/>
                </a:lnTo>
                <a:lnTo>
                  <a:pt x="0" y="9916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0" y="4092182"/>
            <a:ext cx="3981359" cy="10044713"/>
          </a:xfrm>
          <a:custGeom>
            <a:avLst/>
            <a:gdLst/>
            <a:ahLst/>
            <a:cxnLst/>
            <a:rect r="r" b="b" t="t" l="l"/>
            <a:pathLst>
              <a:path h="10044713" w="3981359">
                <a:moveTo>
                  <a:pt x="3981359" y="0"/>
                </a:moveTo>
                <a:lnTo>
                  <a:pt x="0" y="0"/>
                </a:lnTo>
                <a:lnTo>
                  <a:pt x="0" y="10044713"/>
                </a:lnTo>
                <a:lnTo>
                  <a:pt x="3981359" y="10044713"/>
                </a:lnTo>
                <a:lnTo>
                  <a:pt x="398135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373472">
            <a:off x="12103672" y="1187353"/>
            <a:ext cx="2962746" cy="666618"/>
          </a:xfrm>
          <a:custGeom>
            <a:avLst/>
            <a:gdLst/>
            <a:ahLst/>
            <a:cxnLst/>
            <a:rect r="r" b="b" t="t" l="l"/>
            <a:pathLst>
              <a:path h="666618" w="2962746">
                <a:moveTo>
                  <a:pt x="0" y="0"/>
                </a:moveTo>
                <a:lnTo>
                  <a:pt x="2962745" y="0"/>
                </a:lnTo>
                <a:lnTo>
                  <a:pt x="2962745" y="666618"/>
                </a:lnTo>
                <a:lnTo>
                  <a:pt x="0" y="6666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467657">
            <a:off x="2629602" y="987410"/>
            <a:ext cx="2962746" cy="666618"/>
          </a:xfrm>
          <a:custGeom>
            <a:avLst/>
            <a:gdLst/>
            <a:ahLst/>
            <a:cxnLst/>
            <a:rect r="r" b="b" t="t" l="l"/>
            <a:pathLst>
              <a:path h="666618" w="2962746">
                <a:moveTo>
                  <a:pt x="0" y="0"/>
                </a:moveTo>
                <a:lnTo>
                  <a:pt x="2962746" y="0"/>
                </a:lnTo>
                <a:lnTo>
                  <a:pt x="2962746" y="666618"/>
                </a:lnTo>
                <a:lnTo>
                  <a:pt x="0" y="6666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478069" y="1812144"/>
            <a:ext cx="1006082" cy="1006082"/>
          </a:xfrm>
          <a:custGeom>
            <a:avLst/>
            <a:gdLst/>
            <a:ahLst/>
            <a:cxnLst/>
            <a:rect r="r" b="b" t="t" l="l"/>
            <a:pathLst>
              <a:path h="1006082" w="1006082">
                <a:moveTo>
                  <a:pt x="0" y="0"/>
                </a:moveTo>
                <a:lnTo>
                  <a:pt x="1006083" y="0"/>
                </a:lnTo>
                <a:lnTo>
                  <a:pt x="1006083" y="1006082"/>
                </a:lnTo>
                <a:lnTo>
                  <a:pt x="0" y="10060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468603">
            <a:off x="14720899" y="-3497400"/>
            <a:ext cx="5076802" cy="4809116"/>
          </a:xfrm>
          <a:custGeom>
            <a:avLst/>
            <a:gdLst/>
            <a:ahLst/>
            <a:cxnLst/>
            <a:rect r="r" b="b" t="t" l="l"/>
            <a:pathLst>
              <a:path h="4809116" w="5076802">
                <a:moveTo>
                  <a:pt x="0" y="0"/>
                </a:moveTo>
                <a:lnTo>
                  <a:pt x="5076802" y="0"/>
                </a:lnTo>
                <a:lnTo>
                  <a:pt x="5076802" y="4809116"/>
                </a:lnTo>
                <a:lnTo>
                  <a:pt x="0" y="48091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621517">
            <a:off x="-2538401" y="-2672102"/>
            <a:ext cx="5076802" cy="4809116"/>
          </a:xfrm>
          <a:custGeom>
            <a:avLst/>
            <a:gdLst/>
            <a:ahLst/>
            <a:cxnLst/>
            <a:rect r="r" b="b" t="t" l="l"/>
            <a:pathLst>
              <a:path h="4809116" w="5076802">
                <a:moveTo>
                  <a:pt x="0" y="0"/>
                </a:moveTo>
                <a:lnTo>
                  <a:pt x="5076802" y="0"/>
                </a:lnTo>
                <a:lnTo>
                  <a:pt x="5076802" y="4809116"/>
                </a:lnTo>
                <a:lnTo>
                  <a:pt x="0" y="48091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585736" y="4449375"/>
            <a:ext cx="8780558" cy="258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7276" indent="-318638" lvl="1">
              <a:lnSpc>
                <a:spcPts val="4132"/>
              </a:lnSpc>
              <a:buFont typeface="Arial"/>
              <a:buChar char="•"/>
            </a:pPr>
            <a:r>
              <a:rPr lang="en-US" sz="2951">
                <a:solidFill>
                  <a:srgbClr val="2E2E2E"/>
                </a:solidFill>
                <a:latin typeface="Open Sans"/>
                <a:ea typeface="Open Sans"/>
                <a:cs typeface="Open Sans"/>
                <a:sym typeface="Open Sans"/>
              </a:rPr>
              <a:t>Secretarios:  Manuel Mediavilla y Diego Berdial</a:t>
            </a:r>
          </a:p>
          <a:p>
            <a:pPr algn="l">
              <a:lnSpc>
                <a:spcPts val="4132"/>
              </a:lnSpc>
            </a:pPr>
          </a:p>
          <a:p>
            <a:pPr algn="l" marL="637276" indent="-318638" lvl="1">
              <a:lnSpc>
                <a:spcPts val="4132"/>
              </a:lnSpc>
              <a:buFont typeface="Arial"/>
              <a:buChar char="•"/>
            </a:pPr>
            <a:r>
              <a:rPr lang="en-US" sz="2951">
                <a:solidFill>
                  <a:srgbClr val="2E2E2E"/>
                </a:solidFill>
                <a:latin typeface="Open Sans"/>
                <a:ea typeface="Open Sans"/>
                <a:cs typeface="Open Sans"/>
                <a:sym typeface="Open Sans"/>
              </a:rPr>
              <a:t>Portavoces: Miguel Inglés y Hugo Fernández</a:t>
            </a:r>
          </a:p>
          <a:p>
            <a:pPr algn="l">
              <a:lnSpc>
                <a:spcPts val="4132"/>
              </a:lnSpc>
            </a:pPr>
          </a:p>
          <a:p>
            <a:pPr algn="l" marL="637276" indent="-318638" lvl="1">
              <a:lnSpc>
                <a:spcPts val="4132"/>
              </a:lnSpc>
              <a:buFont typeface="Arial"/>
              <a:buChar char="•"/>
            </a:pPr>
            <a:r>
              <a:rPr lang="en-US" sz="2951">
                <a:solidFill>
                  <a:srgbClr val="2E2E2E"/>
                </a:solidFill>
                <a:latin typeface="Open Sans"/>
                <a:ea typeface="Open Sans"/>
                <a:cs typeface="Open Sans"/>
                <a:sym typeface="Open Sans"/>
              </a:rPr>
              <a:t>Coordinador: Saúl García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9543" y="-110283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63335" y="1159308"/>
            <a:ext cx="8986036" cy="98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0"/>
              </a:lnSpc>
            </a:pPr>
            <a:r>
              <a:rPr lang="en-US" b="true" sz="5771">
                <a:solidFill>
                  <a:srgbClr val="F3F3F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SERVIDORES: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041975" y="8717718"/>
            <a:ext cx="2321051" cy="2321051"/>
          </a:xfrm>
          <a:custGeom>
            <a:avLst/>
            <a:gdLst/>
            <a:ahLst/>
            <a:cxnLst/>
            <a:rect r="r" b="b" t="t" l="l"/>
            <a:pathLst>
              <a:path h="2321051" w="2321051">
                <a:moveTo>
                  <a:pt x="0" y="0"/>
                </a:moveTo>
                <a:lnTo>
                  <a:pt x="2321051" y="0"/>
                </a:lnTo>
                <a:lnTo>
                  <a:pt x="2321051" y="2321051"/>
                </a:lnTo>
                <a:lnTo>
                  <a:pt x="0" y="232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41975" y="5229662"/>
            <a:ext cx="1442186" cy="1442186"/>
          </a:xfrm>
          <a:custGeom>
            <a:avLst/>
            <a:gdLst/>
            <a:ahLst/>
            <a:cxnLst/>
            <a:rect r="r" b="b" t="t" l="l"/>
            <a:pathLst>
              <a:path h="1442186" w="1442186">
                <a:moveTo>
                  <a:pt x="0" y="0"/>
                </a:moveTo>
                <a:lnTo>
                  <a:pt x="1442186" y="0"/>
                </a:lnTo>
                <a:lnTo>
                  <a:pt x="1442186" y="1442186"/>
                </a:lnTo>
                <a:lnTo>
                  <a:pt x="0" y="144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88244" y="130000"/>
            <a:ext cx="2287216" cy="2287216"/>
          </a:xfrm>
          <a:custGeom>
            <a:avLst/>
            <a:gdLst/>
            <a:ahLst/>
            <a:cxnLst/>
            <a:rect r="r" b="b" t="t" l="l"/>
            <a:pathLst>
              <a:path h="2287216" w="2287216">
                <a:moveTo>
                  <a:pt x="0" y="0"/>
                </a:moveTo>
                <a:lnTo>
                  <a:pt x="2287216" y="0"/>
                </a:lnTo>
                <a:lnTo>
                  <a:pt x="2287216" y="2287217"/>
                </a:lnTo>
                <a:lnTo>
                  <a:pt x="0" y="228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58447" y="821566"/>
            <a:ext cx="1595650" cy="1595650"/>
          </a:xfrm>
          <a:custGeom>
            <a:avLst/>
            <a:gdLst/>
            <a:ahLst/>
            <a:cxnLst/>
            <a:rect r="r" b="b" t="t" l="l"/>
            <a:pathLst>
              <a:path h="1595650" w="1595650">
                <a:moveTo>
                  <a:pt x="0" y="0"/>
                </a:moveTo>
                <a:lnTo>
                  <a:pt x="1595650" y="0"/>
                </a:lnTo>
                <a:lnTo>
                  <a:pt x="1595650" y="1595651"/>
                </a:lnTo>
                <a:lnTo>
                  <a:pt x="0" y="1595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8206" y="9725103"/>
            <a:ext cx="1314702" cy="1314702"/>
          </a:xfrm>
          <a:custGeom>
            <a:avLst/>
            <a:gdLst/>
            <a:ahLst/>
            <a:cxnLst/>
            <a:rect r="r" b="b" t="t" l="l"/>
            <a:pathLst>
              <a:path h="1314702" w="1314702">
                <a:moveTo>
                  <a:pt x="0" y="0"/>
                </a:moveTo>
                <a:lnTo>
                  <a:pt x="1314702" y="0"/>
                </a:lnTo>
                <a:lnTo>
                  <a:pt x="1314702" y="1314702"/>
                </a:lnTo>
                <a:lnTo>
                  <a:pt x="0" y="1314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42960" y="3585112"/>
            <a:ext cx="6432500" cy="308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84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Servidor de la Base de datos</a:t>
            </a:r>
          </a:p>
          <a:p>
            <a:pPr algn="l" marL="734059" indent="-367030" lvl="1">
              <a:lnSpc>
                <a:spcPts val="84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Servidor de la página web</a:t>
            </a:r>
          </a:p>
          <a:p>
            <a:pPr algn="l">
              <a:lnSpc>
                <a:spcPts val="84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57623" y="813217"/>
            <a:ext cx="6030377" cy="8445083"/>
          </a:xfrm>
          <a:custGeom>
            <a:avLst/>
            <a:gdLst/>
            <a:ahLst/>
            <a:cxnLst/>
            <a:rect r="r" b="b" t="t" l="l"/>
            <a:pathLst>
              <a:path h="8445083" w="6030377">
                <a:moveTo>
                  <a:pt x="0" y="0"/>
                </a:moveTo>
                <a:lnTo>
                  <a:pt x="6030377" y="0"/>
                </a:lnTo>
                <a:lnTo>
                  <a:pt x="6030377" y="8445083"/>
                </a:lnTo>
                <a:lnTo>
                  <a:pt x="0" y="8445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8392" y="4573219"/>
            <a:ext cx="10188948" cy="1929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701"/>
              </a:lnSpc>
              <a:spcBef>
                <a:spcPct val="0"/>
              </a:spcBef>
            </a:pPr>
            <a:r>
              <a:rPr lang="en-US" b="true" sz="1121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Base de datos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8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2933" y="1520588"/>
            <a:ext cx="8513741" cy="1841097"/>
          </a:xfrm>
          <a:custGeom>
            <a:avLst/>
            <a:gdLst/>
            <a:ahLst/>
            <a:cxnLst/>
            <a:rect r="r" b="b" t="t" l="l"/>
            <a:pathLst>
              <a:path h="1841097" w="8513741">
                <a:moveTo>
                  <a:pt x="0" y="0"/>
                </a:moveTo>
                <a:lnTo>
                  <a:pt x="8513741" y="0"/>
                </a:lnTo>
                <a:lnTo>
                  <a:pt x="8513741" y="1841097"/>
                </a:lnTo>
                <a:lnTo>
                  <a:pt x="0" y="1841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56213" y="914570"/>
            <a:ext cx="13647182" cy="174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10"/>
              </a:lnSpc>
            </a:pPr>
            <a:r>
              <a:rPr lang="en-US" sz="18350" b="true">
                <a:solidFill>
                  <a:srgbClr val="FFFFFF"/>
                </a:solidFill>
                <a:latin typeface="Caveat Bold"/>
                <a:ea typeface="Caveat Bold"/>
                <a:cs typeface="Caveat Bold"/>
                <a:sym typeface="Caveat Bold"/>
              </a:rPr>
              <a:t>Aplicación rutas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799637">
            <a:off x="542302" y="848254"/>
            <a:ext cx="1211882" cy="1344668"/>
          </a:xfrm>
          <a:custGeom>
            <a:avLst/>
            <a:gdLst/>
            <a:ahLst/>
            <a:cxnLst/>
            <a:rect r="r" b="b" t="t" l="l"/>
            <a:pathLst>
              <a:path h="1344668" w="1211882">
                <a:moveTo>
                  <a:pt x="0" y="0"/>
                </a:moveTo>
                <a:lnTo>
                  <a:pt x="1211882" y="0"/>
                </a:lnTo>
                <a:lnTo>
                  <a:pt x="1211882" y="1344668"/>
                </a:lnTo>
                <a:lnTo>
                  <a:pt x="0" y="13446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7059852" y="4943916"/>
            <a:ext cx="398896" cy="1375504"/>
          </a:xfrm>
          <a:custGeom>
            <a:avLst/>
            <a:gdLst/>
            <a:ahLst/>
            <a:cxnLst/>
            <a:rect r="r" b="b" t="t" l="l"/>
            <a:pathLst>
              <a:path h="1375504" w="398896">
                <a:moveTo>
                  <a:pt x="0" y="0"/>
                </a:moveTo>
                <a:lnTo>
                  <a:pt x="398896" y="0"/>
                </a:lnTo>
                <a:lnTo>
                  <a:pt x="398896" y="1375503"/>
                </a:lnTo>
                <a:lnTo>
                  <a:pt x="0" y="13755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410165" y="7918907"/>
            <a:ext cx="1477338" cy="2125666"/>
          </a:xfrm>
          <a:custGeom>
            <a:avLst/>
            <a:gdLst/>
            <a:ahLst/>
            <a:cxnLst/>
            <a:rect r="r" b="b" t="t" l="l"/>
            <a:pathLst>
              <a:path h="2125666" w="1477338">
                <a:moveTo>
                  <a:pt x="1477338" y="0"/>
                </a:moveTo>
                <a:lnTo>
                  <a:pt x="0" y="0"/>
                </a:lnTo>
                <a:lnTo>
                  <a:pt x="0" y="2125665"/>
                </a:lnTo>
                <a:lnTo>
                  <a:pt x="1477338" y="2125665"/>
                </a:lnTo>
                <a:lnTo>
                  <a:pt x="147733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5259334" y="5831115"/>
            <a:ext cx="793689" cy="761941"/>
          </a:xfrm>
          <a:custGeom>
            <a:avLst/>
            <a:gdLst/>
            <a:ahLst/>
            <a:cxnLst/>
            <a:rect r="r" b="b" t="t" l="l"/>
            <a:pathLst>
              <a:path h="761941" w="793689">
                <a:moveTo>
                  <a:pt x="0" y="0"/>
                </a:moveTo>
                <a:lnTo>
                  <a:pt x="793689" y="0"/>
                </a:lnTo>
                <a:lnTo>
                  <a:pt x="793689" y="761942"/>
                </a:lnTo>
                <a:lnTo>
                  <a:pt x="0" y="7619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7477" y="3602559"/>
            <a:ext cx="14853047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aplicación trata de una gestión de rutas con actividades al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aire libre.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Tiene varios apartados de inicio de sesión con los roles de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usuario, administrador, alumno y profesor.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Las tablas provenientes de la base de datos mostrarán información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 las rutas, como si están aprobadas, y más. También se podrán ordenar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según el tipo que quieras.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28543" y="3345139"/>
            <a:ext cx="10915398" cy="7462163"/>
            <a:chOff x="0" y="0"/>
            <a:chExt cx="14553864" cy="9949551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4397026" y="-177127"/>
              <a:ext cx="7360488" cy="12112288"/>
            </a:xfrm>
            <a:custGeom>
              <a:avLst/>
              <a:gdLst/>
              <a:ahLst/>
              <a:cxnLst/>
              <a:rect r="r" b="b" t="t" l="l"/>
              <a:pathLst>
                <a:path h="12112288" w="7360488">
                  <a:moveTo>
                    <a:pt x="0" y="0"/>
                  </a:moveTo>
                  <a:lnTo>
                    <a:pt x="7360488" y="0"/>
                  </a:lnTo>
                  <a:lnTo>
                    <a:pt x="7360488" y="12112287"/>
                  </a:lnTo>
                  <a:lnTo>
                    <a:pt x="0" y="12112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921" t="0" r="-4921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53864" cy="9949551"/>
            </a:xfrm>
            <a:custGeom>
              <a:avLst/>
              <a:gdLst/>
              <a:ahLst/>
              <a:cxnLst/>
              <a:rect r="r" b="b" t="t" l="l"/>
              <a:pathLst>
                <a:path h="9949551" w="14553864">
                  <a:moveTo>
                    <a:pt x="0" y="0"/>
                  </a:moveTo>
                  <a:lnTo>
                    <a:pt x="14553864" y="0"/>
                  </a:lnTo>
                  <a:lnTo>
                    <a:pt x="14553864" y="9949551"/>
                  </a:lnTo>
                  <a:lnTo>
                    <a:pt x="0" y="994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-3270764"/>
            <a:ext cx="10915398" cy="7462163"/>
            <a:chOff x="0" y="0"/>
            <a:chExt cx="14553864" cy="99495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031110" y="597570"/>
              <a:ext cx="12469308" cy="9351981"/>
            </a:xfrm>
            <a:custGeom>
              <a:avLst/>
              <a:gdLst/>
              <a:ahLst/>
              <a:cxnLst/>
              <a:rect r="r" b="b" t="t" l="l"/>
              <a:pathLst>
                <a:path h="9351981" w="12469308">
                  <a:moveTo>
                    <a:pt x="0" y="0"/>
                  </a:moveTo>
                  <a:lnTo>
                    <a:pt x="12469308" y="0"/>
                  </a:lnTo>
                  <a:lnTo>
                    <a:pt x="12469308" y="9351981"/>
                  </a:lnTo>
                  <a:lnTo>
                    <a:pt x="0" y="9351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53864" cy="9949551"/>
            </a:xfrm>
            <a:custGeom>
              <a:avLst/>
              <a:gdLst/>
              <a:ahLst/>
              <a:cxnLst/>
              <a:rect r="r" b="b" t="t" l="l"/>
              <a:pathLst>
                <a:path h="9949551" w="14553864">
                  <a:moveTo>
                    <a:pt x="0" y="0"/>
                  </a:moveTo>
                  <a:lnTo>
                    <a:pt x="14553864" y="0"/>
                  </a:lnTo>
                  <a:lnTo>
                    <a:pt x="14553864" y="9949551"/>
                  </a:lnTo>
                  <a:lnTo>
                    <a:pt x="0" y="994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265306" y="1028700"/>
            <a:ext cx="13300183" cy="8729756"/>
            <a:chOff x="0" y="0"/>
            <a:chExt cx="17733577" cy="1163967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828119" cy="1629893"/>
              </a:xfrm>
              <a:custGeom>
                <a:avLst/>
                <a:gdLst/>
                <a:ahLst/>
                <a:cxnLst/>
                <a:rect r="r" b="b" t="t" l="l"/>
                <a:pathLst>
                  <a:path h="1629893" w="2828119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2828119" cy="1658468"/>
              </a:xfrm>
              <a:prstGeom prst="rect">
                <a:avLst/>
              </a:prstGeom>
            </p:spPr>
            <p:txBody>
              <a:bodyPr anchor="ctr" rtlCol="false" tIns="69762" lIns="69762" bIns="69762" rIns="69762"/>
              <a:lstStyle/>
              <a:p>
                <a:pPr algn="ctr">
                  <a:lnSpc>
                    <a:spcPts val="257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733577" cy="11639675"/>
            </a:xfrm>
            <a:custGeom>
              <a:avLst/>
              <a:gdLst/>
              <a:ahLst/>
              <a:cxnLst/>
              <a:rect r="r" b="b" t="t" l="l"/>
              <a:pathLst>
                <a:path h="11639675" w="17733577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A643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0" y="4856487"/>
            <a:ext cx="3724511" cy="7701056"/>
          </a:xfrm>
          <a:custGeom>
            <a:avLst/>
            <a:gdLst/>
            <a:ahLst/>
            <a:cxnLst/>
            <a:rect r="r" b="b" t="t" l="l"/>
            <a:pathLst>
              <a:path h="7701056" w="3724511">
                <a:moveTo>
                  <a:pt x="0" y="0"/>
                </a:moveTo>
                <a:lnTo>
                  <a:pt x="3724511" y="0"/>
                </a:lnTo>
                <a:lnTo>
                  <a:pt x="3724511" y="7701057"/>
                </a:lnTo>
                <a:lnTo>
                  <a:pt x="0" y="77010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639569" y="7657420"/>
            <a:ext cx="601132" cy="1049596"/>
          </a:xfrm>
          <a:custGeom>
            <a:avLst/>
            <a:gdLst/>
            <a:ahLst/>
            <a:cxnLst/>
            <a:rect r="r" b="b" t="t" l="l"/>
            <a:pathLst>
              <a:path h="1049596" w="601132">
                <a:moveTo>
                  <a:pt x="0" y="0"/>
                </a:moveTo>
                <a:lnTo>
                  <a:pt x="601132" y="0"/>
                </a:lnTo>
                <a:lnTo>
                  <a:pt x="601132" y="1049596"/>
                </a:lnTo>
                <a:lnTo>
                  <a:pt x="0" y="10495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201833" y="4674217"/>
            <a:ext cx="9427129" cy="153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8"/>
              </a:lnSpc>
            </a:pPr>
            <a:r>
              <a:rPr lang="en-US" sz="10735" b="true">
                <a:solidFill>
                  <a:srgbClr val="0D0D0D"/>
                </a:solidFill>
                <a:latin typeface="Titillium Web Bold"/>
                <a:ea typeface="Titillium Web Bold"/>
                <a:cs typeface="Titillium Web Bold"/>
                <a:sym typeface="Titillium Web Bold"/>
              </a:rPr>
              <a:t>Página web: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889265"/>
            <a:ext cx="8115300" cy="6508471"/>
          </a:xfrm>
          <a:custGeom>
            <a:avLst/>
            <a:gdLst/>
            <a:ahLst/>
            <a:cxnLst/>
            <a:rect r="r" b="b" t="t" l="l"/>
            <a:pathLst>
              <a:path h="6508471" w="8115300">
                <a:moveTo>
                  <a:pt x="0" y="0"/>
                </a:moveTo>
                <a:lnTo>
                  <a:pt x="8115300" y="0"/>
                </a:lnTo>
                <a:lnTo>
                  <a:pt x="8115300" y="6508470"/>
                </a:lnTo>
                <a:lnTo>
                  <a:pt x="0" y="6508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5301" y="4155822"/>
            <a:ext cx="8158699" cy="213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7"/>
              </a:lnSpc>
            </a:pPr>
            <a:r>
              <a:rPr lang="en-US" sz="8269" b="true">
                <a:solidFill>
                  <a:srgbClr val="323232"/>
                </a:solidFill>
                <a:latin typeface="Adirek Sans Medium"/>
                <a:ea typeface="Adirek Sans Medium"/>
                <a:cs typeface="Adirek Sans Medium"/>
                <a:sym typeface="Adirek Sans Medium"/>
              </a:rPr>
              <a:t>EVALUACIÓN DE RIESGOS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DAGniAA_lYk</dc:identifier>
  <dcterms:modified xsi:type="dcterms:W3CDTF">2011-08-01T06:04:30Z</dcterms:modified>
  <cp:revision>1</cp:revision>
  <dc:title>Presentación reto equipo 3</dc:title>
</cp:coreProperties>
</file>